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5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4C65"/>
    <a:srgbClr val="A50307"/>
    <a:srgbClr val="133A61"/>
    <a:srgbClr val="8F0305"/>
    <a:srgbClr val="FFFFFF"/>
    <a:srgbClr val="D3657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7AC3CCA-C797-4891-BE02-D94E43425B7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2" autoAdjust="0"/>
    <p:restoredTop sz="94674" autoAdjust="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0B809CF-4F7B-4BE4-8A32-8679CB2689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7E19D8-3399-40AA-9454-8894AA6071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1F5FB-7567-45AD-8495-03E1713608C4}" type="datetimeFigureOut">
              <a:rPr lang="en-US" smtClean="0"/>
              <a:t>7/21/2021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D47F8-AA1F-4332-BC73-5F00A0A5A7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251D3-D305-4590-9FE3-31F71740A1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2D7B9-98DD-4850-82E9-E964919A4A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563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43E1C-BE52-45D3-B3DA-AB00685B4BD3}" type="datetimeFigureOut">
              <a:rPr lang="en-US" smtClean="0"/>
              <a:t>7/21/2021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F3E6AC-EE2A-4D92-BFD4-7D35F37B4F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790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470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941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1- Insert Picture &gt;&gt; Format &gt;&gt; Send to Back</a:t>
            </a:r>
          </a:p>
          <a:p>
            <a:r>
              <a:rPr lang="en-US"/>
              <a:t>2- Add Quote &gt;&gt; Add Author/Writer &gt;&gt; Adjust text to suit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40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16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172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471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07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016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504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89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205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67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25800-3F15-46E1-990C-A4BA7B98F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25345"/>
            <a:ext cx="6801320" cy="1737361"/>
          </a:xfrm>
        </p:spPr>
        <p:txBody>
          <a:bodyPr anchor="ctr" anchorCtr="0"/>
          <a:lstStyle>
            <a:lvl1pPr algn="ctr">
              <a:defRPr sz="60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3F79B5-FBA1-49BD-9095-A9BB6A021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6" y="4534872"/>
            <a:ext cx="3392543" cy="1737360"/>
          </a:xfrm>
        </p:spPr>
        <p:txBody>
          <a:bodyPr anchor="ctr" anchorCtr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07C96-5153-4190-BA97-E8AF588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7/21/2021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22120-61A5-4970-B9BF-8B6082530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66616-AA6A-422C-9360-1D12495E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5502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FCFD2-DF13-4F02-BBD5-B68B09056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656"/>
            <a:ext cx="10515600" cy="3408893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78B1F9-6755-42E5-8F50-0B945D273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7/21/2021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B890C-0CB4-4A98-9943-9C2257BF3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844CD-8F1F-4298-A223-C4256A6F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F84B6337-F0FA-40DA-A205-42E63B13ADB9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white">
          <a:xfrm>
            <a:off x="1352550" y="6150952"/>
            <a:ext cx="9486900" cy="515492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sz="2000" noProof="0">
                <a:solidFill>
                  <a:schemeClr val="bg1"/>
                </a:solidFill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3581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 CUSTOM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1329DF-B16C-4958-8120-1F3D8DD91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7/21/2021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38D7F-2A7C-4C62-B3BC-1DB1A4602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DAFEE-0ED4-43C2-8025-5961460D8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23B48-0D16-412C-BC69-B41C4F2AC70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5784726"/>
            <a:ext cx="10515600" cy="365125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Add Author/Writer Here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6D0385B-605F-4AEB-B2CD-DA707D35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3587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25157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07C96-5153-4190-BA97-E8AF588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7/21/2021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22120-61A5-4970-B9BF-8B6082530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66616-AA6A-422C-9360-1D12495E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588C331-B180-41FC-8DD2-82D2B161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5955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BBF8640-DE64-4B60-867F-0CBE26BD00A0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white">
          <a:xfrm>
            <a:off x="2365864" y="6114929"/>
            <a:ext cx="9486900" cy="435466"/>
          </a:xfrm>
        </p:spPr>
        <p:txBody>
          <a:bodyPr>
            <a:normAutofit/>
          </a:bodyPr>
          <a:lstStyle>
            <a:lvl1pPr algn="r">
              <a:defRPr i="0"/>
            </a:lvl1pPr>
          </a:lstStyle>
          <a:p>
            <a:pPr marL="0" lvl="0" indent="0" algn="r">
              <a:buNone/>
            </a:pPr>
            <a:r>
              <a:rPr lang="en-US" sz="2000" i="1" noProof="0">
                <a:solidFill>
                  <a:schemeClr val="bg1"/>
                </a:solidFill>
                <a:cs typeface="Segoe UI" panose="020B0502040204020203" pitchFamily="34" charset="0"/>
              </a:rPr>
              <a:t>Edit Master text styles</a:t>
            </a:r>
          </a:p>
          <a:p>
            <a:pPr marL="0" lvl="1" indent="0" algn="r">
              <a:buNone/>
            </a:pPr>
            <a:r>
              <a:rPr lang="en-US" sz="2000" i="1" noProof="0">
                <a:solidFill>
                  <a:schemeClr val="bg1"/>
                </a:solidFill>
                <a:cs typeface="Segoe UI" panose="020B0502040204020203" pitchFamily="34" charset="0"/>
              </a:rPr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0D19A04-6F0F-4BFC-8AD6-19F13EE1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11" y="149470"/>
            <a:ext cx="5838825" cy="6456912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12580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9B749-F2BE-45BB-B34D-42D465670D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2550" y="4629150"/>
            <a:ext cx="9486900" cy="63481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F2E03-8BBF-4A9C-A004-C3807BB5A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7/21/2021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C8BC3-3FA7-4F23-B793-4F5DA2082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EF240-DD06-4F27-8707-2E6A53497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EB33C-1430-4381-BC10-3C6BC5D2A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1476375"/>
            <a:ext cx="9486900" cy="2628900"/>
          </a:xfrm>
        </p:spPr>
        <p:txBody>
          <a:bodyPr anchor="t" anchorCtr="0"/>
          <a:lstStyle>
            <a:lvl1pPr algn="ctr">
              <a:defRPr i="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76725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t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FBF3B-53AB-4D7D-9C4D-42E1E229B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900"/>
            <a:ext cx="10515600" cy="19296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85FE0-A783-42CA-BED0-EFB6F4964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7/21/2021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C15A3E-54C3-4563-B93A-9E56494A7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9ECD06-D58A-422E-8343-17796E69861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31381" y="5918200"/>
            <a:ext cx="9515475" cy="4381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latin typeface="+mn-lt"/>
              </a:defRPr>
            </a:lvl1pPr>
            <a:lvl2pPr marL="457200" indent="0" algn="r">
              <a:buNone/>
              <a:defRPr sz="2000">
                <a:latin typeface="+mn-lt"/>
              </a:defRPr>
            </a:lvl2pPr>
            <a:lvl3pPr marL="914400" indent="0" algn="r">
              <a:buNone/>
              <a:defRPr sz="2000">
                <a:latin typeface="+mn-lt"/>
              </a:defRPr>
            </a:lvl3pPr>
            <a:lvl4pPr marL="1371600" indent="0" algn="r">
              <a:buNone/>
              <a:defRPr sz="2000">
                <a:latin typeface="+mn-lt"/>
              </a:defRPr>
            </a:lvl4pPr>
            <a:lvl5pPr marL="182880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7416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8A89E-076E-497A-A4CE-93C75C16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3825024"/>
            <a:ext cx="11391499" cy="209688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10B449-15E4-41C1-A0BD-6916BD2B1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7/21/2021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FF690-36F7-4631-8284-EB23B592E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050B4F-6E15-4AA2-9669-EE44D3A5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3C8662D-2189-4802-AEE5-20470C02D13E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white">
          <a:xfrm>
            <a:off x="2199874" y="5927196"/>
            <a:ext cx="9486900" cy="474294"/>
          </a:xfrm>
          <a:ln>
            <a:noFill/>
          </a:ln>
        </p:spPr>
        <p:txBody>
          <a:bodyPr>
            <a:normAutofit/>
          </a:bodyPr>
          <a:lstStyle>
            <a:lvl1pPr algn="r">
              <a:defRPr/>
            </a:lvl1pPr>
          </a:lstStyle>
          <a:p>
            <a:pPr lvl="0" algn="r"/>
            <a:r>
              <a:rPr lang="en-US" sz="2000" noProof="0">
                <a:solidFill>
                  <a:schemeClr val="bg1"/>
                </a:solidFill>
              </a:rPr>
              <a:t>Edit Master text styles</a:t>
            </a:r>
          </a:p>
          <a:p>
            <a:pPr lvl="1" algn="r"/>
            <a:r>
              <a:rPr lang="en-US" sz="2000" noProof="0">
                <a:solidFill>
                  <a:schemeClr val="bg1"/>
                </a:solidFill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38764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op Subtitle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56786-C55B-4499-B117-765B616E6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288393"/>
            <a:ext cx="11772899" cy="1492782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79DCA2-4B74-4315-832D-46FA2360E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7/21/2021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348AC-EF4F-4C4C-B8BB-FE76E2A7E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170172-F7C2-49C7-9A19-1829816338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43450" y="6265863"/>
            <a:ext cx="7153275" cy="45561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196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op and Sub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B6272-9C66-4BAF-ADB2-BB960F57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27" y="285749"/>
            <a:ext cx="10588873" cy="3011365"/>
          </a:xfrm>
        </p:spPr>
        <p:txBody>
          <a:bodyPr anchor="t" anchorCtr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F3AE6-2CF4-4F8E-9A91-243A57993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7/21/2021</a:t>
            </a:fld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0BEF955-A913-4A15-AB41-00128DC34D5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38375" y="6169024"/>
            <a:ext cx="9505950" cy="365125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r">
              <a:buNone/>
              <a:defRPr sz="2000"/>
            </a:lvl2pPr>
            <a:lvl3pPr marL="914400" indent="0" algn="r">
              <a:buNone/>
              <a:defRPr sz="2000"/>
            </a:lvl3pPr>
            <a:lvl4pPr marL="1371600" indent="0" algn="r">
              <a:buNone/>
              <a:defRPr sz="2000"/>
            </a:lvl4pPr>
            <a:lvl5pPr marL="1828800" indent="0" algn="r">
              <a:buNone/>
              <a:defRPr sz="20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6989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FABF6-BCBB-4979-A429-A8C53EAF4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781" y="365125"/>
            <a:ext cx="11014435" cy="3616325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940B77-ABE7-4DC7-A608-AB1779437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7/21/2021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FD022E-97C1-4D08-B1C8-18C6109D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26426-C17F-4D34-BD4F-CE33FA0E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9B21A59-00E0-403F-9E1E-43C43756FD4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52550" y="6154738"/>
            <a:ext cx="9486900" cy="365125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8929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8AF8F-58B2-467F-936E-70379C1AF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241"/>
            <a:ext cx="10515600" cy="3184559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37D3DA5-DEEF-48AD-9A16-584B27F8F84A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white">
          <a:xfrm>
            <a:off x="6286500" y="6264341"/>
            <a:ext cx="5686425" cy="593660"/>
          </a:xfrm>
        </p:spPr>
        <p:txBody>
          <a:bodyPr>
            <a:normAutofit/>
          </a:bodyPr>
          <a:lstStyle>
            <a:lvl1pPr algn="r">
              <a:defRPr/>
            </a:lvl1pPr>
          </a:lstStyle>
          <a:p>
            <a:pPr lvl="0"/>
            <a:r>
              <a:rPr lang="en-US" sz="2000" noProof="0">
                <a:solidFill>
                  <a:schemeClr val="bg1"/>
                </a:solidFill>
              </a:rPr>
              <a:t>Edit Master text styles</a:t>
            </a:r>
          </a:p>
          <a:p>
            <a:pPr lvl="1"/>
            <a:r>
              <a:rPr lang="en-US" sz="2000" noProof="0">
                <a:solidFill>
                  <a:schemeClr val="bg1"/>
                </a:solidFill>
              </a:rPr>
              <a:t>Second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E7DB53-9696-4FC5-8680-97ED3448C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7/21/2021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3242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A7392F-E7D2-4A39-807C-4C1FA9A6B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78D9-08E4-41E7-939E-2E0E01EBB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2F172-C3C6-4A0C-97B7-CF180AF1F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C1990-AB65-4FBE-A312-E5143B2D7FBA}" type="datetimeFigureOut">
              <a:rPr lang="en-US" noProof="0" smtClean="0"/>
              <a:t>7/21/2021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26816-EA09-41F0-A09E-B1EAD73271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63D7D-8BF2-4394-9E04-BAABFC04C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64B4E-BB64-4235-AA14-F42088F189E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7319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7348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6000">
              <a:schemeClr val="tx1">
                <a:lumMod val="65000"/>
                <a:lumOff val="3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 descr="decorative element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02C792-936D-4B4D-BAA1-39B609046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cs typeface="Segoe UI" panose="020B0502040204020203" pitchFamily="34" charset="0"/>
              </a:rPr>
              <a:t>QUOTES TO HELP YOU CODING EVERYDAY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2C1EC0-BDC8-41DC-A622-271C07FB0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34872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sz="2200" dirty="0" smtClean="0">
                <a:solidFill>
                  <a:schemeClr val="bg1"/>
                </a:solidFill>
                <a:cs typeface="Segoe UI" panose="020B0502040204020203" pitchFamily="34" charset="0"/>
              </a:rPr>
              <a:t>DON,T MISSOUT ON THE LAST QUOTE</a:t>
            </a:r>
          </a:p>
          <a:p>
            <a:pPr algn="l"/>
            <a:r>
              <a:rPr lang="en-US" sz="2200" dirty="0" smtClean="0">
                <a:solidFill>
                  <a:schemeClr val="bg1"/>
                </a:solidFill>
                <a:cs typeface="Segoe UI" panose="020B0502040204020203" pitchFamily="34" charset="0"/>
              </a:rPr>
              <a:t>THAT’S MY FAVORITE</a:t>
            </a:r>
            <a:endParaRPr lang="en-US" sz="22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2431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urtle Journey ">
            <a:extLst>
              <a:ext uri="{FF2B5EF4-FFF2-40B4-BE49-F238E27FC236}">
                <a16:creationId xmlns:a16="http://schemas.microsoft.com/office/drawing/2014/main" id="{8B53DFA4-51A9-49E0-A7E1-C6D4BFDD0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"/>
          <a:stretch/>
        </p:blipFill>
        <p:spPr>
          <a:xfrm>
            <a:off x="-6000" y="0"/>
            <a:ext cx="12204000" cy="687548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1C3BC9-355B-40D1-86CA-7D31F9A5B7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white">
          <a:xfrm>
            <a:off x="1369425" y="2738802"/>
            <a:ext cx="9396000" cy="648000"/>
          </a:xfrm>
          <a:prstGeom prst="roundRect">
            <a:avLst>
              <a:gd name="adj" fmla="val 10787"/>
            </a:avLst>
          </a:prstGeom>
          <a:solidFill>
            <a:srgbClr val="133A61">
              <a:alpha val="26000"/>
            </a:srgbClr>
          </a:solidFill>
          <a:ln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06F5BC-C327-4B84-98EC-949A3566C7BE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If you can't fly, then 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RUN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If you can't run, then 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WALK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If you can't walk, then 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CRAWL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But whatever you do,</a:t>
            </a:r>
            <a:b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6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6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YOU HAVE TO KEEP MOVING.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1DE2F-A945-4DE9-80C0-A8D4AF4C4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buNone/>
            </a:pPr>
            <a:r>
              <a:rPr lang="en-US" sz="2000" dirty="0">
                <a:solidFill>
                  <a:prstClr val="white"/>
                </a:solidFill>
              </a:rPr>
              <a:t>Martin Luther King, Jr. – Civil Rights Activist and Pastor</a:t>
            </a:r>
          </a:p>
        </p:txBody>
      </p:sp>
    </p:spTree>
    <p:extLst>
      <p:ext uri="{BB962C8B-B14F-4D97-AF65-F5344CB8AC3E}">
        <p14:creationId xmlns:p14="http://schemas.microsoft.com/office/powerpoint/2010/main" val="1239384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03A16CCA-01F0-4810-B8DF-BC2350DE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781" y="1631852"/>
            <a:ext cx="11014435" cy="1645920"/>
          </a:xfrm>
        </p:spPr>
        <p:txBody>
          <a:bodyPr>
            <a:norm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FIRST TRY THEN ASK.</a:t>
            </a:r>
            <a:endParaRPr lang="en-US" sz="6600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AC54F-3388-409D-BC61-6D03406A93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02993" y="4720716"/>
            <a:ext cx="9986010" cy="2508069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rgbClr val="FFFF00"/>
                </a:solidFill>
              </a:rPr>
              <a:t>CODING FACTORY JNS</a:t>
            </a:r>
            <a:endParaRPr lang="en-US" sz="6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279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12874" y="5927196"/>
            <a:ext cx="10086535" cy="47429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COMMENT YOUR DOUBTS ON CODING FACTORY JNS</a:t>
            </a:r>
            <a:endParaRPr lang="en-US" dirty="0"/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351692"/>
            <a:ext cx="9096374" cy="38264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8800" b="1" u="sng" dirty="0" smtClean="0">
                <a:solidFill>
                  <a:srgbClr val="FFC000"/>
                </a:solidFill>
              </a:rPr>
              <a:t>TRY </a:t>
            </a:r>
          </a:p>
          <a:p>
            <a:pPr algn="ctr"/>
            <a:r>
              <a:rPr lang="en-US" sz="8800" b="1" u="sng" dirty="0" smtClean="0">
                <a:solidFill>
                  <a:srgbClr val="FFC000"/>
                </a:solidFill>
              </a:rPr>
              <a:t>ASK </a:t>
            </a:r>
          </a:p>
          <a:p>
            <a:pPr algn="ctr"/>
            <a:r>
              <a:rPr lang="en-US" sz="8800" b="1" u="sng" dirty="0" smtClean="0">
                <a:solidFill>
                  <a:srgbClr val="FFC000"/>
                </a:solidFill>
              </a:rPr>
              <a:t>REPEAT</a:t>
            </a:r>
            <a:endParaRPr lang="en-US" sz="8800" b="1" u="sng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rilla">
            <a:extLst>
              <a:ext uri="{FF2B5EF4-FFF2-40B4-BE49-F238E27FC236}">
                <a16:creationId xmlns:a16="http://schemas.microsoft.com/office/drawing/2014/main" id="{319C5782-16AC-4EAC-B845-524F43E27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C3DF05D-FBDD-4A74-AA17-0E4851074D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black">
          <a:xfrm>
            <a:off x="151236" y="3115451"/>
            <a:ext cx="2571750" cy="435466"/>
          </a:xfrm>
          <a:prstGeom prst="roundRect">
            <a:avLst>
              <a:gd name="adj" fmla="val 50000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FCE194-C2FC-4B54-9C2D-F4826B48854C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>
            <a:normAutofit/>
          </a:bodyPr>
          <a:lstStyle/>
          <a:p>
            <a:pPr lvl="0">
              <a:spcBef>
                <a:spcPts val="1000"/>
              </a:spcBef>
            </a:pPr>
            <a:r>
              <a:rPr lang="en-US" sz="7200" b="1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BE</a:t>
            </a:r>
            <a:r>
              <a:rPr lang="en-US" sz="54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 THE CHANGE</a:t>
            </a:r>
            <a:br>
              <a:rPr lang="en-US" sz="54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</a:br>
            <a:r>
              <a:rPr lang="en-US" sz="28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 </a:t>
            </a:r>
            <a:r>
              <a:rPr lang="en-US" sz="54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/>
            </a:r>
            <a:br>
              <a:rPr lang="en-US" sz="54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</a:br>
            <a:r>
              <a:rPr lang="en-US" sz="54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/>
            </a:r>
            <a:br>
              <a:rPr lang="en-US" sz="54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</a:br>
            <a:r>
              <a:rPr lang="en-US" sz="54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/>
            </a:r>
            <a:br>
              <a:rPr lang="en-US" sz="54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</a:br>
            <a:r>
              <a:rPr lang="en-US" sz="28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you want to see</a:t>
            </a:r>
            <a:br>
              <a:rPr lang="en-US" sz="28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</a:br>
            <a:r>
              <a:rPr lang="en-US" sz="28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/>
            </a:r>
            <a:br>
              <a:rPr lang="en-US" sz="28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</a:br>
            <a:r>
              <a:rPr lang="en-US" sz="24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/>
            </a:r>
            <a:br>
              <a:rPr lang="en-US" sz="24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</a:br>
            <a:r>
              <a:rPr lang="en-US" sz="28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/>
            </a:r>
            <a:br>
              <a:rPr lang="en-US" sz="28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</a:br>
            <a:r>
              <a:rPr lang="en-US" sz="28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/>
            </a:r>
            <a:br>
              <a:rPr lang="en-US" sz="28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</a:br>
            <a:r>
              <a:rPr lang="en-US" sz="28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/>
            </a:r>
            <a:br>
              <a:rPr lang="en-US" sz="28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</a:br>
            <a:r>
              <a:rPr lang="en-US" sz="28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 </a:t>
            </a:r>
            <a:r>
              <a:rPr lang="en-US" sz="54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/>
            </a:r>
            <a:br>
              <a:rPr lang="en-US" sz="54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</a:br>
            <a:r>
              <a:rPr lang="en-US" sz="54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IN THE WORLD. 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FE8492-F5C3-43D4-B659-A88210F4E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>
                <a:solidFill>
                  <a:prstClr val="white"/>
                </a:solidFill>
                <a:cs typeface="Segoe UI" panose="020B0502040204020203" pitchFamily="34" charset="0"/>
              </a:rPr>
              <a:t>Mahatma Gandhi – Civil Rights Activist</a:t>
            </a:r>
          </a:p>
          <a:p>
            <a:pPr marL="0" lvl="0" indent="0">
              <a:buNone/>
            </a:pPr>
            <a:endParaRPr lang="en-US" sz="2000" dirty="0">
              <a:solidFill>
                <a:prstClr val="white"/>
              </a:solidFill>
            </a:endParaRPr>
          </a:p>
          <a:p>
            <a:pPr lvl="0"/>
            <a:endParaRPr lang="en-US" sz="2000" dirty="0">
              <a:solidFill>
                <a:prstClr val="black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84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fall">
            <a:extLst>
              <a:ext uri="{FF2B5EF4-FFF2-40B4-BE49-F238E27FC236}">
                <a16:creationId xmlns:a16="http://schemas.microsoft.com/office/drawing/2014/main" id="{3D1CF72C-D70E-4BB6-9FC7-57ECE5D5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A3A90AD-1CD8-41D2-936B-337F9C4B57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 bwMode="white">
          <a:xfrm>
            <a:off x="942974" y="1800225"/>
            <a:ext cx="10306051" cy="3076576"/>
            <a:chOff x="942974" y="742950"/>
            <a:chExt cx="10306051" cy="30765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9F3A2BB-40C1-42CA-A4A3-4A1D3D9187CC}"/>
                </a:ext>
              </a:extLst>
            </p:cNvPr>
            <p:cNvCxnSpPr/>
            <p:nvPr/>
          </p:nvCxnSpPr>
          <p:spPr bwMode="white">
            <a:xfrm>
              <a:off x="9182100" y="752475"/>
              <a:ext cx="2066925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4F1E25-ED74-4D7A-B245-5EB4CCB3BC1C}"/>
                </a:ext>
              </a:extLst>
            </p:cNvPr>
            <p:cNvCxnSpPr>
              <a:cxnSpLocks/>
            </p:cNvCxnSpPr>
            <p:nvPr/>
          </p:nvCxnSpPr>
          <p:spPr bwMode="white">
            <a:xfrm>
              <a:off x="11249025" y="742950"/>
              <a:ext cx="0" cy="307657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22E6A9B-9018-4F00-97AA-854FDCF8CDAD}"/>
                </a:ext>
              </a:extLst>
            </p:cNvPr>
            <p:cNvCxnSpPr>
              <a:cxnSpLocks/>
            </p:cNvCxnSpPr>
            <p:nvPr/>
          </p:nvCxnSpPr>
          <p:spPr bwMode="white">
            <a:xfrm flipV="1">
              <a:off x="942975" y="762000"/>
              <a:ext cx="0" cy="305752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CCD207-4A0F-4D3D-9325-E03163EC28D6}"/>
                </a:ext>
              </a:extLst>
            </p:cNvPr>
            <p:cNvCxnSpPr/>
            <p:nvPr/>
          </p:nvCxnSpPr>
          <p:spPr bwMode="white">
            <a:xfrm>
              <a:off x="942974" y="762000"/>
              <a:ext cx="22098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0C3325-BB31-4612-9C80-94B32B592862}"/>
                </a:ext>
              </a:extLst>
            </p:cNvPr>
            <p:cNvCxnSpPr/>
            <p:nvPr/>
          </p:nvCxnSpPr>
          <p:spPr bwMode="white">
            <a:xfrm>
              <a:off x="7716715" y="3819525"/>
              <a:ext cx="3528000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833A57-3DDD-41F3-88A1-C20FCAA46845}"/>
                </a:ext>
              </a:extLst>
            </p:cNvPr>
            <p:cNvCxnSpPr/>
            <p:nvPr/>
          </p:nvCxnSpPr>
          <p:spPr bwMode="white">
            <a:xfrm>
              <a:off x="942974" y="3819526"/>
              <a:ext cx="36360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8DA4ED5-D2AA-4A50-8739-CBD0C97716D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1085857" y="1476375"/>
            <a:ext cx="10020286" cy="3076574"/>
          </a:xfrm>
        </p:spPr>
        <p:txBody>
          <a:bodyPr>
            <a:noAutofit/>
          </a:bodyPr>
          <a:lstStyle/>
          <a:p>
            <a:r>
              <a:rPr lang="ja-JP" altLang="en-US" sz="4900" dirty="0">
                <a:solidFill>
                  <a:prstClr val="white"/>
                </a:solidFill>
              </a:rPr>
              <a:t>水滴石穿，绳锯木断 </a:t>
            </a:r>
            <a:r>
              <a:rPr lang="en-US" altLang="ja-JP" sz="4900" dirty="0">
                <a:solidFill>
                  <a:prstClr val="white"/>
                </a:solidFill>
              </a:rPr>
              <a:t/>
            </a:r>
            <a:br>
              <a:rPr lang="en-US" altLang="ja-JP" sz="4900" dirty="0">
                <a:solidFill>
                  <a:prstClr val="white"/>
                </a:solidFill>
              </a:rPr>
            </a:br>
            <a:r>
              <a:rPr lang="en-US" altLang="ja-JP" sz="3600" dirty="0">
                <a:solidFill>
                  <a:prstClr val="white"/>
                </a:solidFill>
              </a:rPr>
              <a:t/>
            </a:r>
            <a:br>
              <a:rPr lang="en-US" altLang="ja-JP" sz="3600" dirty="0">
                <a:solidFill>
                  <a:prstClr val="white"/>
                </a:solidFill>
              </a:rPr>
            </a:br>
            <a:r>
              <a:rPr lang="en-US" sz="4900" dirty="0">
                <a:solidFill>
                  <a:prstClr val="white"/>
                </a:solidFill>
              </a:rPr>
              <a:t>WATER DROPS PIERCE STONE; </a:t>
            </a:r>
            <a:br>
              <a:rPr lang="en-US" sz="4900" dirty="0">
                <a:solidFill>
                  <a:prstClr val="white"/>
                </a:solidFill>
              </a:rPr>
            </a:br>
            <a:r>
              <a:rPr lang="en-US" sz="4900" dirty="0">
                <a:solidFill>
                  <a:prstClr val="white"/>
                </a:solidFill>
              </a:rPr>
              <a:t>ROPE SAWS CUT WOOD. 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D4BF03-E100-4A65-A25D-CC84A186D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i="1" dirty="0">
                <a:solidFill>
                  <a:prstClr val="white"/>
                </a:solidFill>
                <a:cs typeface="Segoe UI" panose="020B0502040204020203" pitchFamily="34" charset="0"/>
              </a:rPr>
              <a:t> Chinese Saying</a:t>
            </a:r>
          </a:p>
          <a:p>
            <a:pPr lvl="0"/>
            <a:endParaRPr lang="en-US" i="1" dirty="0">
              <a:solidFill>
                <a:prstClr val="white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32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ticles">
            <a:extLst>
              <a:ext uri="{FF2B5EF4-FFF2-40B4-BE49-F238E27FC236}">
                <a16:creationId xmlns:a16="http://schemas.microsoft.com/office/drawing/2014/main" id="{BB329AFD-4001-4225-B4F5-525CAC516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CD240D-7765-4D41-B29A-20F970E993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black">
          <a:xfrm flipV="1">
            <a:off x="721885" y="638419"/>
            <a:ext cx="10748230" cy="2133356"/>
          </a:xfrm>
          <a:prstGeom prst="roundRect">
            <a:avLst>
              <a:gd name="adj" fmla="val 4901"/>
            </a:avLst>
          </a:prstGeom>
          <a:solidFill>
            <a:srgbClr val="000000">
              <a:alpha val="50000"/>
            </a:srgbClr>
          </a:solidFill>
          <a:ln w="50800" cmpd="tri">
            <a:gradFill>
              <a:gsLst>
                <a:gs pos="0">
                  <a:schemeClr val="bg1">
                    <a:alpha val="62000"/>
                    <a:lumMod val="0"/>
                    <a:lumOff val="100000"/>
                  </a:schemeClr>
                </a:gs>
                <a:gs pos="74000">
                  <a:schemeClr val="bg1">
                    <a:lumMod val="65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>
                    <a:lumMod val="97000"/>
                    <a:lumOff val="3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A7A9C-0AAA-4611-87EF-0C38B574364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sz="3200" dirty="0">
                <a:solidFill>
                  <a:prstClr val="white"/>
                </a:solidFill>
              </a:rPr>
              <a:t>There is </a:t>
            </a:r>
            <a:r>
              <a:rPr lang="en-US" sz="3200" b="1" u="sng" dirty="0">
                <a:solidFill>
                  <a:prstClr val="white"/>
                </a:solidFill>
              </a:rPr>
              <a:t>not</a:t>
            </a:r>
            <a:r>
              <a:rPr lang="en-US" sz="3200" dirty="0">
                <a:solidFill>
                  <a:prstClr val="white"/>
                </a:solidFill>
              </a:rPr>
              <a:t> a particle of life which does not bear </a:t>
            </a:r>
            <a:r>
              <a:rPr lang="en-US" sz="4000" dirty="0">
                <a:solidFill>
                  <a:prstClr val="white"/>
                </a:solidFill>
              </a:rPr>
              <a:t/>
            </a:r>
            <a:br>
              <a:rPr lang="en-US" sz="4000" dirty="0">
                <a:solidFill>
                  <a:prstClr val="white"/>
                </a:solidFill>
              </a:rPr>
            </a:br>
            <a:r>
              <a:rPr lang="en-US" sz="8800" dirty="0">
                <a:solidFill>
                  <a:prstClr val="white"/>
                </a:solidFill>
                <a:latin typeface="Edwardian Script ITC" panose="030303020407070D0804" pitchFamily="66" charset="0"/>
              </a:rPr>
              <a:t>Poetry</a:t>
            </a:r>
            <a:r>
              <a:rPr lang="en-US" sz="4000" dirty="0">
                <a:solidFill>
                  <a:prstClr val="white"/>
                </a:solidFill>
              </a:rPr>
              <a:t>  </a:t>
            </a:r>
            <a:r>
              <a:rPr lang="en-US" sz="3200" dirty="0">
                <a:solidFill>
                  <a:prstClr val="white"/>
                </a:solidFill>
              </a:rPr>
              <a:t>within it.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721E7-E5B9-4F85-B142-89E9E2F0C6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/>
                </a:solidFill>
                <a:cs typeface="Segoe UI" panose="020B0502040204020203" pitchFamily="34" charset="0"/>
              </a:rPr>
              <a:t> Gustav Flaubert – French Novelist</a:t>
            </a:r>
          </a:p>
          <a:p>
            <a:endParaRPr lang="en-US" i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66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riting ">
            <a:extLst>
              <a:ext uri="{FF2B5EF4-FFF2-40B4-BE49-F238E27FC236}">
                <a16:creationId xmlns:a16="http://schemas.microsoft.com/office/drawing/2014/main" id="{CE1293AF-DFA5-4882-8DAC-72FBB3B375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B417D1-E745-44E0-B2CA-BB184EC46CFC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33374" y="3825024"/>
            <a:ext cx="11391499" cy="2096880"/>
          </a:xfrm>
        </p:spPr>
        <p:txBody>
          <a:bodyPr>
            <a:noAutofit/>
          </a:bodyPr>
          <a:lstStyle/>
          <a:p>
            <a:pPr algn="ctr">
              <a:lnSpc>
                <a:spcPct val="50000"/>
              </a:lnSpc>
            </a:pPr>
            <a:r>
              <a:rPr lang="en-US" sz="16600" dirty="0">
                <a:solidFill>
                  <a:prstClr val="white"/>
                </a:solidFill>
                <a:latin typeface="Edwardian Script ITC" panose="030303020407070D0804" pitchFamily="66" charset="0"/>
              </a:rPr>
              <a:t>                  Write</a:t>
            </a:r>
            <a:r>
              <a:rPr lang="en-US" sz="8000" dirty="0">
                <a:solidFill>
                  <a:prstClr val="white"/>
                </a:solidFill>
                <a:latin typeface="Brush Script MT" panose="03060802040406070304" pitchFamily="66" charset="0"/>
              </a:rPr>
              <a:t/>
            </a:r>
            <a:br>
              <a:rPr lang="en-US" sz="8000" dirty="0">
                <a:solidFill>
                  <a:prstClr val="white"/>
                </a:solidFill>
                <a:latin typeface="Brush Script MT" panose="03060802040406070304" pitchFamily="66" charset="0"/>
              </a:rPr>
            </a:br>
            <a:r>
              <a:rPr lang="en-US" sz="8000" dirty="0">
                <a:solidFill>
                  <a:prstClr val="white"/>
                </a:solidFill>
                <a:latin typeface="Brush Script MT" panose="03060802040406070304" pitchFamily="66" charset="0"/>
              </a:rPr>
              <a:t>         </a:t>
            </a:r>
            <a:r>
              <a:rPr lang="en-US" sz="5400" dirty="0">
                <a:solidFill>
                  <a:prstClr val="white"/>
                </a:solidFill>
                <a:latin typeface="Franklin Gothic Book" panose="020B0503020102020204" pitchFamily="34" charset="0"/>
              </a:rPr>
              <a:t>what should </a:t>
            </a:r>
            <a:r>
              <a:rPr lang="en-US" b="1" dirty="0">
                <a:solidFill>
                  <a:prstClr val="white"/>
                </a:solidFill>
                <a:latin typeface="Franklin Gothic Book" panose="020B0503020102020204" pitchFamily="34" charset="0"/>
              </a:rPr>
              <a:t>NOT</a:t>
            </a:r>
            <a:r>
              <a:rPr lang="en-US" sz="5400" dirty="0">
                <a:solidFill>
                  <a:prstClr val="white"/>
                </a:solidFill>
                <a:latin typeface="Franklin Gothic Book" panose="020B0503020102020204" pitchFamily="34" charset="0"/>
              </a:rPr>
              <a:t> be forgotten.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69C07-E345-4689-9860-2FCD3A595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149" y="5927196"/>
            <a:ext cx="9486900" cy="47429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>
                <a:solidFill>
                  <a:prstClr val="white"/>
                </a:solidFill>
              </a:rPr>
              <a:t>Isabel Allende – Chilean Author</a:t>
            </a:r>
          </a:p>
          <a:p>
            <a:pPr marL="0" lvl="0" indent="0" algn="ctr">
              <a:buNone/>
            </a:pPr>
            <a:endParaRPr lang="en-US" sz="2000" dirty="0">
              <a:solidFill>
                <a:prstClr val="white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580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fe is more than a Dream">
            <a:extLst>
              <a:ext uri="{FF2B5EF4-FFF2-40B4-BE49-F238E27FC236}">
                <a16:creationId xmlns:a16="http://schemas.microsoft.com/office/drawing/2014/main" id="{B99A6FFA-B70B-4097-9627-DE6F35845E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Heart 5">
            <a:extLst>
              <a:ext uri="{FF2B5EF4-FFF2-40B4-BE49-F238E27FC236}">
                <a16:creationId xmlns:a16="http://schemas.microsoft.com/office/drawing/2014/main" id="{79655F8C-3E1D-4408-BA7C-0519E3F236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black">
          <a:xfrm>
            <a:off x="6696074" y="366629"/>
            <a:ext cx="1008000" cy="756000"/>
          </a:xfrm>
          <a:prstGeom prst="heart">
            <a:avLst/>
          </a:prstGeom>
          <a:solidFill>
            <a:srgbClr val="CE4C65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que 4">
            <a:extLst>
              <a:ext uri="{FF2B5EF4-FFF2-40B4-BE49-F238E27FC236}">
                <a16:creationId xmlns:a16="http://schemas.microsoft.com/office/drawing/2014/main" id="{AC5200D4-8B2A-41A9-B189-2F439370ED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black">
          <a:xfrm>
            <a:off x="6296024" y="1390650"/>
            <a:ext cx="5629275" cy="819149"/>
          </a:xfrm>
          <a:prstGeom prst="plaque">
            <a:avLst/>
          </a:prstGeom>
          <a:solidFill>
            <a:srgbClr val="CE4C65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C38E29-99A9-4C89-9829-FE556E01FE64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190499" y="288392"/>
            <a:ext cx="11772899" cy="1788057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prstClr val="white"/>
                </a:solidFill>
                <a:latin typeface="Gill Sans MT" panose="020B0502020104020203" pitchFamily="34" charset="0"/>
              </a:rPr>
              <a:t>Surely </a:t>
            </a:r>
            <a:r>
              <a:rPr lang="en-US" sz="3600" b="1" dirty="0">
                <a:solidFill>
                  <a:srgbClr val="CE4C65"/>
                </a:solidFill>
                <a:latin typeface="Gill Sans MT" panose="020B0502020104020203" pitchFamily="34" charset="0"/>
              </a:rPr>
              <a:t>something</a:t>
            </a:r>
            <a:r>
              <a:rPr lang="en-US" sz="3600" dirty="0">
                <a:solidFill>
                  <a:prstClr val="white"/>
                </a:solidFill>
                <a:latin typeface="Gill Sans MT" panose="020B0502020104020203" pitchFamily="34" charset="0"/>
              </a:rPr>
              <a:t> resides in this heart that is not perishable  </a:t>
            </a:r>
            <a:br>
              <a:rPr lang="en-US" sz="3600" dirty="0">
                <a:solidFill>
                  <a:prstClr val="white"/>
                </a:solidFill>
                <a:latin typeface="Gill Sans MT" panose="020B0502020104020203" pitchFamily="34" charset="0"/>
              </a:rPr>
            </a:br>
            <a:r>
              <a:rPr lang="en-US" sz="1600" dirty="0">
                <a:solidFill>
                  <a:prstClr val="white"/>
                </a:solidFill>
                <a:latin typeface="Gill Sans MT" panose="020B0502020104020203" pitchFamily="34" charset="0"/>
              </a:rPr>
              <a:t>                                                                         </a:t>
            </a:r>
            <a:r>
              <a:rPr lang="en-US" sz="3600" dirty="0">
                <a:solidFill>
                  <a:prstClr val="white"/>
                </a:solidFill>
                <a:latin typeface="Gill Sans MT" panose="020B0502020104020203" pitchFamily="34" charset="0"/>
              </a:rPr>
              <a:t>and life is  </a:t>
            </a:r>
            <a:r>
              <a:rPr lang="en-US" sz="5400" dirty="0">
                <a:solidFill>
                  <a:prstClr val="white"/>
                </a:solidFill>
                <a:latin typeface="Gill Sans MT" panose="020B0502020104020203" pitchFamily="34" charset="0"/>
              </a:rPr>
              <a:t>more than a dream</a:t>
            </a:r>
            <a:r>
              <a:rPr lang="en-US" sz="2800" dirty="0">
                <a:solidFill>
                  <a:prstClr val="white"/>
                </a:solidFill>
                <a:latin typeface="Gill Sans MT" panose="020B0502020104020203" pitchFamily="34" charset="0"/>
              </a:rPr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AEC5C-EFB6-4A08-B209-B5664399F7A1}"/>
              </a:ext>
            </a:extLst>
          </p:cNvPr>
          <p:cNvSpPr>
            <a:spLocks noGrp="1"/>
          </p:cNvSpPr>
          <p:nvPr>
            <p:ph sz="quarter" idx="13"/>
          </p:nvPr>
        </p:nvSpPr>
        <p:spPr bwMode="white"/>
        <p:txBody>
          <a:bodyPr/>
          <a:lstStyle/>
          <a:p>
            <a:pPr lvl="0" algn="ctr"/>
            <a:r>
              <a:rPr lang="en-US" i="1" dirty="0">
                <a:solidFill>
                  <a:prstClr val="white"/>
                </a:solidFill>
                <a:cs typeface="Segoe UI" panose="020B0502040204020203" pitchFamily="34" charset="0"/>
              </a:rPr>
              <a:t>Mary Wollstonecraft – British Philosopher &amp; Feminist</a:t>
            </a:r>
          </a:p>
          <a:p>
            <a:pPr lvl="0" algn="ctr"/>
            <a:endParaRPr lang="en-US" i="1" dirty="0">
              <a:solidFill>
                <a:prstClr val="white"/>
              </a:solidFill>
            </a:endParaRP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450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eams">
            <a:extLst>
              <a:ext uri="{FF2B5EF4-FFF2-40B4-BE49-F238E27FC236}">
                <a16:creationId xmlns:a16="http://schemas.microsoft.com/office/drawing/2014/main" id="{FBA77B1F-F15D-4541-9550-8F9BFE15D5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717DA3-FFE1-46D9-B7C8-009877ACD7EB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745877" y="95249"/>
            <a:ext cx="10588873" cy="30113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Sometimes </a:t>
            </a:r>
            <a:r>
              <a:rPr lang="en-US" sz="8800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dreams</a:t>
            </a:r>
            <a:r>
              <a:rPr lang="en-US" sz="7200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/>
            </a:r>
            <a:br>
              <a:rPr lang="en-US" sz="7200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</a:br>
            <a:r>
              <a:rPr lang="en-US" sz="4800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. 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7EC4A0-7CEB-FF45-B9FA-1E685F660C7E}"/>
              </a:ext>
            </a:extLst>
          </p:cNvPr>
          <p:cNvSpPr txBox="1">
            <a:spLocks/>
          </p:cNvSpPr>
          <p:nvPr/>
        </p:nvSpPr>
        <p:spPr bwMode="white">
          <a:xfrm>
            <a:off x="4079222" y="1068882"/>
            <a:ext cx="7406640" cy="148686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are </a:t>
            </a:r>
            <a:r>
              <a:rPr lang="en-US" sz="8800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wiser</a:t>
            </a:r>
            <a:r>
              <a:rPr lang="en-US" sz="7200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 </a:t>
            </a:r>
            <a:r>
              <a:rPr lang="en-US" sz="4800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than waking.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AC3DE-209D-4963-8757-B53F9DC22DB3}"/>
              </a:ext>
            </a:extLst>
          </p:cNvPr>
          <p:cNvSpPr>
            <a:spLocks noGrp="1"/>
          </p:cNvSpPr>
          <p:nvPr>
            <p:ph sz="quarter" idx="13"/>
          </p:nvPr>
        </p:nvSpPr>
        <p:spPr bwMode="white">
          <a:xfrm>
            <a:off x="1343025" y="6107259"/>
            <a:ext cx="9505950" cy="365125"/>
          </a:xfrm>
        </p:spPr>
        <p:txBody>
          <a:bodyPr/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Black Elk – Oglala Sioux Medicine Man</a:t>
            </a:r>
          </a:p>
          <a:p>
            <a:pPr lvl="0"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869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oad between the Trees">
            <a:extLst>
              <a:ext uri="{FF2B5EF4-FFF2-40B4-BE49-F238E27FC236}">
                <a16:creationId xmlns:a16="http://schemas.microsoft.com/office/drawing/2014/main" id="{3B56E8F1-79AE-4137-818D-2C937FFB0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5CC88-ABDE-423F-B53E-99B1AFAE300D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07831" y="393700"/>
            <a:ext cx="11014435" cy="3616325"/>
          </a:xfrm>
        </p:spPr>
        <p:txBody>
          <a:bodyPr/>
          <a:lstStyle/>
          <a:p>
            <a:r>
              <a:rPr lang="en-US" dirty="0">
                <a:solidFill>
                  <a:prstClr val="white"/>
                </a:solidFill>
                <a:latin typeface="Franklin Gothic Book" panose="020B0503020102020204" pitchFamily="34" charset="0"/>
              </a:rPr>
              <a:t>We can only see a </a:t>
            </a:r>
            <a:r>
              <a:rPr lang="en-US" sz="2400" b="1" dirty="0">
                <a:solidFill>
                  <a:prstClr val="white"/>
                </a:solidFill>
                <a:latin typeface="Franklin Gothic Book" panose="020B0503020102020204" pitchFamily="34" charset="0"/>
              </a:rPr>
              <a:t>SHORT</a:t>
            </a:r>
            <a:r>
              <a:rPr lang="en-US" dirty="0">
                <a:solidFill>
                  <a:prstClr val="white"/>
                </a:solidFill>
                <a:latin typeface="Franklin Gothic Book" panose="020B0503020102020204" pitchFamily="34" charset="0"/>
              </a:rPr>
              <a:t> distance ahead, </a:t>
            </a:r>
            <a:br>
              <a:rPr lang="en-US" dirty="0">
                <a:solidFill>
                  <a:prstClr val="white"/>
                </a:solidFill>
                <a:latin typeface="Franklin Gothic Book" panose="020B0503020102020204" pitchFamily="34" charset="0"/>
              </a:rPr>
            </a:br>
            <a:r>
              <a:rPr lang="en-US" dirty="0">
                <a:solidFill>
                  <a:prstClr val="white"/>
                </a:solidFill>
                <a:latin typeface="Franklin Gothic Book" panose="020B0503020102020204" pitchFamily="34" charset="0"/>
              </a:rPr>
              <a:t>but we can see</a:t>
            </a:r>
            <a:br>
              <a:rPr lang="en-US" dirty="0">
                <a:solidFill>
                  <a:prstClr val="white"/>
                </a:solidFill>
                <a:latin typeface="Franklin Gothic Book" panose="020B0503020102020204" pitchFamily="34" charset="0"/>
              </a:rPr>
            </a:br>
            <a:r>
              <a:rPr lang="en-US" sz="1400" dirty="0">
                <a:solidFill>
                  <a:prstClr val="white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>
                <a:solidFill>
                  <a:prstClr val="white"/>
                </a:solidFill>
                <a:latin typeface="Franklin Gothic Book" panose="020B0503020102020204" pitchFamily="34" charset="0"/>
              </a:rPr>
              <a:t/>
            </a:r>
            <a:br>
              <a:rPr lang="en-US" dirty="0">
                <a:solidFill>
                  <a:prstClr val="white"/>
                </a:solidFill>
                <a:latin typeface="Franklin Gothic Book" panose="020B0503020102020204" pitchFamily="34" charset="0"/>
              </a:rPr>
            </a:br>
            <a:r>
              <a:rPr lang="en-US" sz="6000" dirty="0">
                <a:solidFill>
                  <a:prstClr val="white"/>
                </a:solidFill>
                <a:latin typeface="Franklin Gothic Book" panose="020B0503020102020204" pitchFamily="34" charset="0"/>
              </a:rPr>
              <a:t>PLENTY</a:t>
            </a:r>
            <a:br>
              <a:rPr lang="en-US" sz="6000" dirty="0">
                <a:solidFill>
                  <a:prstClr val="white"/>
                </a:solidFill>
                <a:latin typeface="Franklin Gothic Book" panose="020B0503020102020204" pitchFamily="34" charset="0"/>
              </a:rPr>
            </a:br>
            <a:r>
              <a:rPr lang="en-US" sz="1400" dirty="0">
                <a:solidFill>
                  <a:prstClr val="white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>
                <a:solidFill>
                  <a:prstClr val="white"/>
                </a:solidFill>
                <a:latin typeface="Franklin Gothic Book" panose="020B0503020102020204" pitchFamily="34" charset="0"/>
              </a:rPr>
              <a:t/>
            </a:r>
            <a:br>
              <a:rPr lang="en-US" dirty="0">
                <a:solidFill>
                  <a:prstClr val="white"/>
                </a:solidFill>
                <a:latin typeface="Franklin Gothic Book" panose="020B0503020102020204" pitchFamily="34" charset="0"/>
              </a:rPr>
            </a:br>
            <a:r>
              <a:rPr lang="en-US" dirty="0">
                <a:solidFill>
                  <a:prstClr val="white"/>
                </a:solidFill>
                <a:latin typeface="Franklin Gothic Book" panose="020B0503020102020204" pitchFamily="34" charset="0"/>
              </a:rPr>
              <a:t>there that needs to be done.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5BE90-4549-4F5F-AFFA-F56950579462}"/>
              </a:ext>
            </a:extLst>
          </p:cNvPr>
          <p:cNvSpPr>
            <a:spLocks noGrp="1"/>
          </p:cNvSpPr>
          <p:nvPr>
            <p:ph sz="quarter" idx="13"/>
          </p:nvPr>
        </p:nvSpPr>
        <p:spPr bwMode="white"/>
        <p:txBody>
          <a:bodyPr/>
          <a:lstStyle/>
          <a:p>
            <a:pPr lvl="0"/>
            <a:r>
              <a:rPr lang="en-US" i="1" dirty="0">
                <a:solidFill>
                  <a:prstClr val="white"/>
                </a:solidFill>
              </a:rPr>
              <a:t>Alan Turing – British Computer Scientist</a:t>
            </a:r>
          </a:p>
          <a:p>
            <a:pPr lvl="0"/>
            <a:endParaRPr lang="en-US" i="1" dirty="0">
              <a:solidFill>
                <a:prstClr val="white"/>
              </a:solidFill>
            </a:endParaRP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6DC6F9-5253-46C1-A5A2-F85ED42397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 bwMode="white">
          <a:xfrm>
            <a:off x="5886450" y="648433"/>
            <a:ext cx="9525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4151D-3FF9-43DA-8E6C-775F45325F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 bwMode="white">
          <a:xfrm>
            <a:off x="5886450" y="953966"/>
            <a:ext cx="9525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9E62B4-4EC7-42D1-9497-A713734F69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 bwMode="white">
          <a:xfrm>
            <a:off x="4848225" y="1866900"/>
            <a:ext cx="2592000" cy="0"/>
          </a:xfrm>
          <a:prstGeom prst="line">
            <a:avLst/>
          </a:prstGeom>
          <a:ln w="476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7A9D13-4EB8-442A-BEA5-5147A4FD60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 bwMode="white">
          <a:xfrm>
            <a:off x="4800000" y="2571750"/>
            <a:ext cx="2592000" cy="0"/>
          </a:xfrm>
          <a:prstGeom prst="line">
            <a:avLst/>
          </a:prstGeom>
          <a:ln w="476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37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e Different">
            <a:extLst>
              <a:ext uri="{FF2B5EF4-FFF2-40B4-BE49-F238E27FC236}">
                <a16:creationId xmlns:a16="http://schemas.microsoft.com/office/drawing/2014/main" id="{4CEAC354-1EC4-4B1C-8785-9E71798AB07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ibbon: Tilted Up 6">
            <a:extLst>
              <a:ext uri="{FF2B5EF4-FFF2-40B4-BE49-F238E27FC236}">
                <a16:creationId xmlns:a16="http://schemas.microsoft.com/office/drawing/2014/main" id="{6C766D60-5252-4199-ACD3-301D908CF8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blackGray">
          <a:xfrm>
            <a:off x="2602707" y="1638299"/>
            <a:ext cx="6986587" cy="1181093"/>
          </a:xfrm>
          <a:prstGeom prst="ribbon2">
            <a:avLst>
              <a:gd name="adj1" fmla="val 19893"/>
              <a:gd name="adj2" fmla="val 70656"/>
            </a:avLst>
          </a:prstGeom>
          <a:solidFill>
            <a:srgbClr val="8F0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1B3B2-A10C-4D76-BB3E-0045C73F2C6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If you are always trying to be normal, </a:t>
            </a:r>
            <a:br>
              <a:rPr lang="en-US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you will never know how</a:t>
            </a:r>
            <a:br>
              <a:rPr lang="en-US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11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US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8000" b="1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AMAZING</a:t>
            </a:r>
            <a:r>
              <a:rPr lang="en-US" b="1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US" b="1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US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you can be.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B3E69-F089-4A7C-8B08-289AF6C2E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sz="2000" dirty="0">
                <a:solidFill>
                  <a:prstClr val="white"/>
                </a:solidFill>
              </a:rPr>
              <a:t>Maya Angelou – American Poet</a:t>
            </a:r>
          </a:p>
          <a:p>
            <a:pPr marL="0" lvl="0" indent="0">
              <a:buNone/>
            </a:pPr>
            <a:endParaRPr lang="en-US" sz="2000" dirty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660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efaul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44965766_Inspirational quotes_RVA_v4" id="{F79807E6-3F94-4870-B67D-433514FA159F}" vid="{4F044334-B8B4-481D-A068-11255B7C15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F9B716-08C5-4102-B5AF-6AFC4934BB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4F8E65-5EAA-4DCD-8461-F9BDA12AC6F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175DE86-58D3-4347-B547-AF9F865DD68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Inspirational quotes</Template>
  <TotalTime>0</TotalTime>
  <Words>191</Words>
  <Application>Microsoft Office PowerPoint</Application>
  <PresentationFormat>Widescreen</PresentationFormat>
  <Paragraphs>43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Brush Script MT</vt:lpstr>
      <vt:lpstr>Calibri</vt:lpstr>
      <vt:lpstr>Cambria</vt:lpstr>
      <vt:lpstr>Edwardian Script ITC</vt:lpstr>
      <vt:lpstr>Franklin Gothic Book</vt:lpstr>
      <vt:lpstr>Gill Sans MT</vt:lpstr>
      <vt:lpstr>Segoe UI</vt:lpstr>
      <vt:lpstr>Verdana</vt:lpstr>
      <vt:lpstr>Office Theme</vt:lpstr>
      <vt:lpstr>QUOTES TO HELP YOU CODING EVERYDAY</vt:lpstr>
      <vt:lpstr>BE THE CHANGE     you want to see        IN THE WORLD. </vt:lpstr>
      <vt:lpstr>水滴石穿，绳锯木断   WATER DROPS PIERCE STONE;  ROPE SAWS CUT WOOD. </vt:lpstr>
      <vt:lpstr>There is not a particle of life which does not bear  Poetry  within it. </vt:lpstr>
      <vt:lpstr>                  Write          what should NOT be forgotten.</vt:lpstr>
      <vt:lpstr>Surely something resides in this heart that is not perishable                                                                            and life is  more than a dream.</vt:lpstr>
      <vt:lpstr>Sometimes dreams . </vt:lpstr>
      <vt:lpstr>We can only see a SHORT distance ahead,  but we can see   PLENTY   there that needs to be done. </vt:lpstr>
      <vt:lpstr>If you are always trying to be normal,  you will never know how   AMAZING   you can be. </vt:lpstr>
      <vt:lpstr>If you can't fly, then RUN.  If you can't run, then WALK.  If you can't walk, then CRAWL.   But whatever you do,   YOU HAVE TO KEEP MOVING.</vt:lpstr>
      <vt:lpstr>FIRST TRY THEN ASK.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2021-07-21T08:16:24Z</dcterms:created>
  <dcterms:modified xsi:type="dcterms:W3CDTF">2021-07-21T09:05:06Z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TitusGUID">
    <vt:lpwstr>55a74b44-59d3-4aa9-930a-f9f171c40f52</vt:lpwstr>
  </property>
  <property fmtid="{D5CDD505-2E9C-101B-9397-08002B2CF9AE}" pid="4" name="HCLClassification">
    <vt:lpwstr>HCL_Cla5s_P3rs0nalUs3</vt:lpwstr>
  </property>
</Properties>
</file>